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2" r:id="rId3"/>
    <p:sldId id="257" r:id="rId4"/>
    <p:sldId id="258" r:id="rId5"/>
    <p:sldId id="259" r:id="rId6"/>
    <p:sldId id="260" r:id="rId7"/>
    <p:sldId id="261" r:id="rId8"/>
    <p:sldId id="262" r:id="rId9"/>
    <p:sldId id="263" r:id="rId10"/>
    <p:sldId id="264" r:id="rId11"/>
    <p:sldId id="268" r:id="rId12"/>
    <p:sldId id="271" r:id="rId13"/>
    <p:sldId id="265" r:id="rId14"/>
    <p:sldId id="266" r:id="rId15"/>
    <p:sldId id="270"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65" autoAdjust="0"/>
    <p:restoredTop sz="94660"/>
  </p:normalViewPr>
  <p:slideViewPr>
    <p:cSldViewPr snapToGrid="0">
      <p:cViewPr varScale="1">
        <p:scale>
          <a:sx n="64" d="100"/>
          <a:sy n="64" d="100"/>
        </p:scale>
        <p:origin x="80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E5C0A-9A84-4E71-B0AD-4A2327EF776F}" type="datetimeFigureOut">
              <a:rPr lang="en-US" smtClean="0"/>
              <a:t>4/19/2025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111E9-7B26-4DC4-9535-86AAF09C1CBE}" type="slidenum">
              <a:rPr lang="en-US" smtClean="0"/>
              <a:t>‹#›</a:t>
            </a:fld>
            <a:endParaRPr lang="en-US"/>
          </a:p>
        </p:txBody>
      </p:sp>
    </p:spTree>
    <p:extLst>
      <p:ext uri="{BB962C8B-B14F-4D97-AF65-F5344CB8AC3E}">
        <p14:creationId xmlns:p14="http://schemas.microsoft.com/office/powerpoint/2010/main" val="260175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111E9-7B26-4DC4-9535-86AAF09C1CBE}" type="slidenum">
              <a:rPr lang="en-US" smtClean="0"/>
              <a:t>6</a:t>
            </a:fld>
            <a:endParaRPr lang="en-US"/>
          </a:p>
        </p:txBody>
      </p:sp>
    </p:spTree>
    <p:extLst>
      <p:ext uri="{BB962C8B-B14F-4D97-AF65-F5344CB8AC3E}">
        <p14:creationId xmlns:p14="http://schemas.microsoft.com/office/powerpoint/2010/main" val="281801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111E9-7B26-4DC4-9535-86AAF09C1CBE}" type="slidenum">
              <a:rPr lang="en-US" smtClean="0"/>
              <a:t>9</a:t>
            </a:fld>
            <a:endParaRPr lang="en-US"/>
          </a:p>
        </p:txBody>
      </p:sp>
    </p:spTree>
    <p:extLst>
      <p:ext uri="{BB962C8B-B14F-4D97-AF65-F5344CB8AC3E}">
        <p14:creationId xmlns:p14="http://schemas.microsoft.com/office/powerpoint/2010/main" val="2224209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1A448-3CB7-8BCB-4938-36ED1AFC23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436930-CBAC-4F60-458B-B848CAC61E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664315-B487-7642-DC90-D2551650E82C}"/>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5" name="Footer Placeholder 4">
            <a:extLst>
              <a:ext uri="{FF2B5EF4-FFF2-40B4-BE49-F238E27FC236}">
                <a16:creationId xmlns:a16="http://schemas.microsoft.com/office/drawing/2014/main" id="{EA08B97D-B33A-3DB5-EC50-21AC573C4B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0632E-C71F-0706-DD57-35B0B22B6F07}"/>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3165481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A8E0-EF30-C429-0584-E9722F4254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B90735-AA05-73C6-4E71-37FB8AFBF1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20EB0-C55B-FB82-78B9-BC0942745E88}"/>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5" name="Footer Placeholder 4">
            <a:extLst>
              <a:ext uri="{FF2B5EF4-FFF2-40B4-BE49-F238E27FC236}">
                <a16:creationId xmlns:a16="http://schemas.microsoft.com/office/drawing/2014/main" id="{A8C89546-6A53-944B-9460-1911AE1FC0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D02C27-8249-913B-8256-8C7746B91250}"/>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4191439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2B067-04A8-70C9-ABCB-A3CF664D66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1913E-FC43-0462-1269-A936149229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58A44A-E128-F4FA-7083-47FCF233049E}"/>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5" name="Footer Placeholder 4">
            <a:extLst>
              <a:ext uri="{FF2B5EF4-FFF2-40B4-BE49-F238E27FC236}">
                <a16:creationId xmlns:a16="http://schemas.microsoft.com/office/drawing/2014/main" id="{46A4BEFC-57B2-EA19-C0A0-7C6889404D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1C7737-C2C7-6936-E631-CA931A512ED4}"/>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129322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C1BD0-B05B-F9B8-105E-BE2415A3B5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014E58-F79C-FEAD-E15F-66DC5CE0AE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621E49-973F-D8EC-74B0-24EA6DD435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AD0D62-0DC9-EE4F-1390-E48B7EDB5063}"/>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6" name="Footer Placeholder 5">
            <a:extLst>
              <a:ext uri="{FF2B5EF4-FFF2-40B4-BE49-F238E27FC236}">
                <a16:creationId xmlns:a16="http://schemas.microsoft.com/office/drawing/2014/main" id="{ABB0A69D-61AA-E912-BBD1-FDEFC98B8D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44DA7-EF85-5413-87CA-1FD10EF62CEC}"/>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2538005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6C31-04A6-6B8F-9DD4-B4FECA9F4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B10A00-5232-D1B6-F59F-788B27398C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EF8169-33F9-3193-07DB-7EFD5B2334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356E8F-D324-1006-266B-2FAC420E7B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04C579-2E91-1EB5-3AB8-65DBFD90EB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1044DF-27DC-15E6-CA82-7B70BBBB39FD}"/>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8" name="Footer Placeholder 7">
            <a:extLst>
              <a:ext uri="{FF2B5EF4-FFF2-40B4-BE49-F238E27FC236}">
                <a16:creationId xmlns:a16="http://schemas.microsoft.com/office/drawing/2014/main" id="{A4BBBAB1-62A3-FE3F-59A4-268DC314A6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B92460-40A5-845B-FFC9-5D30FFA7FB62}"/>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220764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35228-44AB-2820-F419-FD931959DC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C18F0D-898D-6F90-4BFB-8C90A92BAB71}"/>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4" name="Footer Placeholder 3">
            <a:extLst>
              <a:ext uri="{FF2B5EF4-FFF2-40B4-BE49-F238E27FC236}">
                <a16:creationId xmlns:a16="http://schemas.microsoft.com/office/drawing/2014/main" id="{E773FA91-22F8-1343-7016-0847ACE804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18BAB-65D4-CE33-CDD4-99FC6276370D}"/>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216296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3D5BBF-1259-B964-EBF4-08974CD2A27E}"/>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3" name="Footer Placeholder 2">
            <a:extLst>
              <a:ext uri="{FF2B5EF4-FFF2-40B4-BE49-F238E27FC236}">
                <a16:creationId xmlns:a16="http://schemas.microsoft.com/office/drawing/2014/main" id="{7B3F2ACF-4435-4FE9-BC85-7D9C749AFB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174C7-D0CB-98BB-7F81-348F1C7F50A1}"/>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1961921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B0BF7-0910-DC0E-149A-2D41DB5184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E8D0CE-60DF-B076-6A03-21AC03EC7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AF866D-76A0-8E36-88BD-E0B546166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D0F398-E3A8-FF63-4A01-D2D0159138B7}"/>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6" name="Footer Placeholder 5">
            <a:extLst>
              <a:ext uri="{FF2B5EF4-FFF2-40B4-BE49-F238E27FC236}">
                <a16:creationId xmlns:a16="http://schemas.microsoft.com/office/drawing/2014/main" id="{44F4C181-AECF-F45A-7242-20F96266F9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336358-24FE-66B0-22B3-8A728BA6664F}"/>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200459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7F1E3-0D82-12B5-BEDE-84EB62666F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F33B9E-338A-2908-841C-92B8909855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982881-7029-C785-23DD-AFA0AAAF5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E541A-F988-2249-3DA3-E096283D4E26}"/>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6" name="Footer Placeholder 5">
            <a:extLst>
              <a:ext uri="{FF2B5EF4-FFF2-40B4-BE49-F238E27FC236}">
                <a16:creationId xmlns:a16="http://schemas.microsoft.com/office/drawing/2014/main" id="{2BE4C9F9-E4C3-F21B-5952-1EA5FE4E61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52B948-EA0D-9B8A-C74B-DFF2859C15B9}"/>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543836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18A0A-1258-FF3A-20A7-128D3C29CF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8E7297-9DB7-2AE3-4BAB-09DC5AD0D8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9A22E2-3923-850E-30BB-CF07D694DD34}"/>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5" name="Footer Placeholder 4">
            <a:extLst>
              <a:ext uri="{FF2B5EF4-FFF2-40B4-BE49-F238E27FC236}">
                <a16:creationId xmlns:a16="http://schemas.microsoft.com/office/drawing/2014/main" id="{5DFCEEE9-AD6F-00CF-4C4A-F2F3791BB0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C58ED0-15D0-80FC-0400-6D6E185CC938}"/>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4044590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5EBBFE-A44F-19F4-1E02-AABECB3040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206A21-18A9-59C3-2E56-2F2C1BDA16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4E814-4A5F-1247-F199-578C6D2E77A1}"/>
              </a:ext>
            </a:extLst>
          </p:cNvPr>
          <p:cNvSpPr>
            <a:spLocks noGrp="1"/>
          </p:cNvSpPr>
          <p:nvPr>
            <p:ph type="dt" sz="half" idx="10"/>
          </p:nvPr>
        </p:nvSpPr>
        <p:spPr/>
        <p:txBody>
          <a:bodyPr/>
          <a:lstStyle/>
          <a:p>
            <a:fld id="{D0DB38B0-A048-4121-8788-EF0F53CFC885}" type="datetimeFigureOut">
              <a:rPr lang="en-US" smtClean="0"/>
              <a:t>4/19/2025</a:t>
            </a:fld>
            <a:endParaRPr lang="en-US"/>
          </a:p>
        </p:txBody>
      </p:sp>
      <p:sp>
        <p:nvSpPr>
          <p:cNvPr id="5" name="Footer Placeholder 4">
            <a:extLst>
              <a:ext uri="{FF2B5EF4-FFF2-40B4-BE49-F238E27FC236}">
                <a16:creationId xmlns:a16="http://schemas.microsoft.com/office/drawing/2014/main" id="{FC721A53-3773-775A-E5BE-A1AB18FD0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65340-F096-698C-807A-E5A2A466E6C5}"/>
              </a:ext>
            </a:extLst>
          </p:cNvPr>
          <p:cNvSpPr>
            <a:spLocks noGrp="1"/>
          </p:cNvSpPr>
          <p:nvPr>
            <p:ph type="sldNum" sz="quarter" idx="12"/>
          </p:nvPr>
        </p:nvSpPr>
        <p:spPr/>
        <p:txBody>
          <a:bodyPr/>
          <a:lstStyle/>
          <a:p>
            <a:fld id="{1C694E58-CBE2-4351-B817-8FBF84BDAA78}" type="slidenum">
              <a:rPr lang="en-US" smtClean="0"/>
              <a:t>‹#›</a:t>
            </a:fld>
            <a:endParaRPr lang="en-US"/>
          </a:p>
        </p:txBody>
      </p:sp>
    </p:spTree>
    <p:extLst>
      <p:ext uri="{BB962C8B-B14F-4D97-AF65-F5344CB8AC3E}">
        <p14:creationId xmlns:p14="http://schemas.microsoft.com/office/powerpoint/2010/main" val="1837245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FB5A89-BB66-7EE9-D78B-6944485B3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DD2FA5-7703-27A3-6536-553088A434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76F1B1-569B-AEF0-069B-A5EA654615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DB38B0-A048-4121-8788-EF0F53CFC885}" type="datetimeFigureOut">
              <a:rPr lang="en-US" smtClean="0"/>
              <a:t>4/19/2025</a:t>
            </a:fld>
            <a:endParaRPr lang="en-US"/>
          </a:p>
        </p:txBody>
      </p:sp>
      <p:sp>
        <p:nvSpPr>
          <p:cNvPr id="5" name="Footer Placeholder 4">
            <a:extLst>
              <a:ext uri="{FF2B5EF4-FFF2-40B4-BE49-F238E27FC236}">
                <a16:creationId xmlns:a16="http://schemas.microsoft.com/office/drawing/2014/main" id="{CA9723AA-E19E-F555-9EB0-19D00DE13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BAD5EE-12E3-7E0B-9162-A4AE1C5FDF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94E58-CBE2-4351-B817-8FBF84BDAA78}" type="slidenum">
              <a:rPr lang="en-US" smtClean="0"/>
              <a:t>‹#›</a:t>
            </a:fld>
            <a:endParaRPr lang="en-US"/>
          </a:p>
        </p:txBody>
      </p:sp>
    </p:spTree>
    <p:extLst>
      <p:ext uri="{BB962C8B-B14F-4D97-AF65-F5344CB8AC3E}">
        <p14:creationId xmlns:p14="http://schemas.microsoft.com/office/powerpoint/2010/main" val="720427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8052A-B7F0-8D2F-B706-A90C08DCD939}"/>
              </a:ext>
            </a:extLst>
          </p:cNvPr>
          <p:cNvSpPr>
            <a:spLocks noGrp="1"/>
          </p:cNvSpPr>
          <p:nvPr>
            <p:ph type="ctrTitle"/>
          </p:nvPr>
        </p:nvSpPr>
        <p:spPr>
          <a:xfrm>
            <a:off x="1" y="155389"/>
            <a:ext cx="12191999" cy="5599952"/>
          </a:xfrm>
        </p:spPr>
        <p:txBody>
          <a:bodyPr>
            <a:normAutofit/>
          </a:bodyPr>
          <a:lstStyle/>
          <a:p>
            <a:endParaRPr lang="en-US" b="1" dirty="0">
              <a:solidFill>
                <a:srgbClr val="FFFF00"/>
              </a:solidFill>
            </a:endParaRPr>
          </a:p>
        </p:txBody>
      </p:sp>
      <p:sp>
        <p:nvSpPr>
          <p:cNvPr id="5" name="Subtitle 4">
            <a:extLst>
              <a:ext uri="{FF2B5EF4-FFF2-40B4-BE49-F238E27FC236}">
                <a16:creationId xmlns:a16="http://schemas.microsoft.com/office/drawing/2014/main" id="{837A1168-43BA-C5DB-38C9-D872DC2D9D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328398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9D8F7-BABA-9CB2-DD70-5847B43ED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0FDCE-0950-1B2C-0F96-FF34AD6AB89D}"/>
              </a:ext>
            </a:extLst>
          </p:cNvPr>
          <p:cNvSpPr>
            <a:spLocks noGrp="1"/>
          </p:cNvSpPr>
          <p:nvPr>
            <p:ph type="ctrTitle"/>
          </p:nvPr>
        </p:nvSpPr>
        <p:spPr>
          <a:xfrm>
            <a:off x="1" y="155389"/>
            <a:ext cx="12191999" cy="5599952"/>
          </a:xfrm>
        </p:spPr>
        <p:txBody>
          <a:bodyPr>
            <a:normAutofit fontScale="90000"/>
          </a:bodyPr>
          <a:lstStyle/>
          <a:p>
            <a:r>
              <a:rPr lang="en-US" b="1" dirty="0">
                <a:solidFill>
                  <a:srgbClr val="FF0000"/>
                </a:solidFill>
                <a:effectLst>
                  <a:outerShdw blurRad="38100" dist="38100" dir="2700000" algn="tl">
                    <a:srgbClr val="000000">
                      <a:alpha val="43137"/>
                    </a:srgbClr>
                  </a:outerShdw>
                </a:effectLst>
                <a:latin typeface="Lucida Handwriting" panose="03010101010101010101" pitchFamily="66" charset="0"/>
              </a:rPr>
              <a:t>THE GREATEST LESSONS OF </a:t>
            </a:r>
            <a:br>
              <a:rPr lang="en-US" b="1" dirty="0">
                <a:solidFill>
                  <a:schemeClr val="bg1"/>
                </a:solidFill>
              </a:rPr>
            </a:br>
            <a:r>
              <a:rPr lang="en-US" sz="13800" b="1" dirty="0">
                <a:solidFill>
                  <a:schemeClr val="bg1"/>
                </a:solidFill>
                <a:effectLst>
                  <a:outerShdw blurRad="38100" dist="38100" dir="2700000" algn="tl">
                    <a:srgbClr val="000000">
                      <a:alpha val="43137"/>
                    </a:srgbClr>
                  </a:outerShdw>
                </a:effectLst>
              </a:rPr>
              <a:t>JESUS RESURRECTION</a:t>
            </a:r>
            <a:r>
              <a:rPr lang="en-US" dirty="0">
                <a:solidFill>
                  <a:schemeClr val="bg1"/>
                </a:solidFill>
              </a:rPr>
              <a:t>.</a:t>
            </a:r>
            <a:br>
              <a:rPr lang="en-US" dirty="0">
                <a:solidFill>
                  <a:schemeClr val="bg1"/>
                </a:solidFill>
              </a:rPr>
            </a:br>
            <a:r>
              <a:rPr lang="en-US" sz="4000" b="1" dirty="0">
                <a:solidFill>
                  <a:srgbClr val="FFFF00"/>
                </a:solidFill>
              </a:rPr>
              <a:t>John 20:19-31</a:t>
            </a:r>
            <a:endParaRPr lang="en-US" b="1" dirty="0">
              <a:solidFill>
                <a:srgbClr val="FFFF00"/>
              </a:solidFill>
            </a:endParaRPr>
          </a:p>
        </p:txBody>
      </p:sp>
      <p:sp>
        <p:nvSpPr>
          <p:cNvPr id="3" name="Subtitle 2">
            <a:extLst>
              <a:ext uri="{FF2B5EF4-FFF2-40B4-BE49-F238E27FC236}">
                <a16:creationId xmlns:a16="http://schemas.microsoft.com/office/drawing/2014/main" id="{52F1C46E-CF34-F469-7982-54D3104C631D}"/>
              </a:ext>
            </a:extLst>
          </p:cNvPr>
          <p:cNvSpPr>
            <a:spLocks noGrp="1"/>
          </p:cNvSpPr>
          <p:nvPr>
            <p:ph type="subTitle" idx="1"/>
          </p:nvPr>
        </p:nvSpPr>
        <p:spPr>
          <a:xfrm>
            <a:off x="7709647" y="6064624"/>
            <a:ext cx="4482353" cy="793376"/>
          </a:xfrm>
        </p:spPr>
        <p:txBody>
          <a:bodyPr>
            <a:normAutofit/>
          </a:bodyPr>
          <a:lstStyle/>
          <a:p>
            <a:r>
              <a:rPr lang="en-US" sz="4000" b="1" i="1" dirty="0" err="1">
                <a:solidFill>
                  <a:schemeClr val="bg1"/>
                </a:solidFill>
                <a:effectLst>
                  <a:outerShdw blurRad="38100" dist="38100" dir="2700000" algn="tl">
                    <a:srgbClr val="000000">
                      <a:alpha val="43137"/>
                    </a:srgbClr>
                  </a:outerShdw>
                </a:effectLst>
              </a:rPr>
              <a:t>Ptr</a:t>
            </a:r>
            <a:r>
              <a:rPr lang="en-US" sz="4000" b="1" i="1" dirty="0">
                <a:solidFill>
                  <a:schemeClr val="bg1"/>
                </a:solidFill>
                <a:effectLst>
                  <a:outerShdw blurRad="38100" dist="38100" dir="2700000" algn="tl">
                    <a:srgbClr val="000000">
                      <a:alpha val="43137"/>
                    </a:srgbClr>
                  </a:outerShdw>
                </a:effectLst>
              </a:rPr>
              <a:t>. Rod Lago</a:t>
            </a:r>
          </a:p>
        </p:txBody>
      </p:sp>
    </p:spTree>
    <p:extLst>
      <p:ext uri="{BB962C8B-B14F-4D97-AF65-F5344CB8AC3E}">
        <p14:creationId xmlns:p14="http://schemas.microsoft.com/office/powerpoint/2010/main" val="31757571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2BE44-3FA2-E68C-9CD3-039F67E39795}"/>
              </a:ext>
            </a:extLst>
          </p:cNvPr>
          <p:cNvSpPr>
            <a:spLocks noGrp="1"/>
          </p:cNvSpPr>
          <p:nvPr>
            <p:ph type="title"/>
          </p:nvPr>
        </p:nvSpPr>
        <p:spPr>
          <a:xfrm>
            <a:off x="0" y="365125"/>
            <a:ext cx="12192000" cy="1325563"/>
          </a:xfrm>
          <a:solidFill>
            <a:schemeClr val="bg1"/>
          </a:solidFill>
        </p:spPr>
        <p:txBody>
          <a:bodyPr/>
          <a:lstStyle/>
          <a:p>
            <a:pPr algn="ctr"/>
            <a:r>
              <a:rPr lang="en-US" b="1" dirty="0"/>
              <a:t>The Book of Gospels displays his own story about the Resurrection of Jesus Christ.</a:t>
            </a:r>
          </a:p>
        </p:txBody>
      </p:sp>
      <p:sp>
        <p:nvSpPr>
          <p:cNvPr id="3" name="Content Placeholder 2">
            <a:extLst>
              <a:ext uri="{FF2B5EF4-FFF2-40B4-BE49-F238E27FC236}">
                <a16:creationId xmlns:a16="http://schemas.microsoft.com/office/drawing/2014/main" id="{79FA0128-ED2F-CA73-40C6-E766158BA330}"/>
              </a:ext>
            </a:extLst>
          </p:cNvPr>
          <p:cNvSpPr>
            <a:spLocks noGrp="1"/>
          </p:cNvSpPr>
          <p:nvPr>
            <p:ph idx="1"/>
          </p:nvPr>
        </p:nvSpPr>
        <p:spPr>
          <a:xfrm>
            <a:off x="0" y="1825625"/>
            <a:ext cx="12192000" cy="4844116"/>
          </a:xfrm>
          <a:solidFill>
            <a:schemeClr val="bg1">
              <a:alpha val="80000"/>
            </a:schemeClr>
          </a:solidFill>
        </p:spPr>
        <p:txBody>
          <a:bodyPr>
            <a:normAutofit fontScale="92500" lnSpcReduction="10000"/>
          </a:bodyPr>
          <a:lstStyle/>
          <a:p>
            <a:r>
              <a:rPr lang="en-US" sz="4000" b="1" dirty="0">
                <a:solidFill>
                  <a:srgbClr val="FF0000"/>
                </a:solidFill>
                <a:effectLst>
                  <a:outerShdw blurRad="38100" dist="38100" dir="2700000" algn="tl">
                    <a:srgbClr val="000000">
                      <a:alpha val="43137"/>
                    </a:srgbClr>
                  </a:outerShdw>
                </a:effectLst>
              </a:rPr>
              <a:t>MATTHEW </a:t>
            </a:r>
            <a:r>
              <a:rPr lang="en-US" sz="4000" b="1" dirty="0">
                <a:effectLst>
                  <a:outerShdw blurRad="38100" dist="38100" dir="2700000" algn="tl">
                    <a:srgbClr val="000000">
                      <a:alpha val="43137"/>
                    </a:srgbClr>
                  </a:outerShdw>
                </a:effectLst>
              </a:rPr>
              <a:t>– display his own version of Christ Resurrection through a specific story from the beginning of violent earthquake, then the devised plan of the chief priest, down to the assurance of His Promises.</a:t>
            </a:r>
          </a:p>
          <a:p>
            <a:endParaRPr lang="en-US" sz="4000" b="1" dirty="0">
              <a:effectLst>
                <a:outerShdw blurRad="38100" dist="38100" dir="2700000" algn="tl">
                  <a:srgbClr val="000000">
                    <a:alpha val="43137"/>
                  </a:srgbClr>
                </a:outerShdw>
              </a:effectLst>
            </a:endParaRPr>
          </a:p>
          <a:p>
            <a:r>
              <a:rPr lang="en-US" sz="4000" b="1" dirty="0">
                <a:solidFill>
                  <a:srgbClr val="FF0000"/>
                </a:solidFill>
                <a:effectLst>
                  <a:outerShdw blurRad="38100" dist="38100" dir="2700000" algn="tl">
                    <a:srgbClr val="000000">
                      <a:alpha val="43137"/>
                    </a:srgbClr>
                  </a:outerShdw>
                </a:effectLst>
              </a:rPr>
              <a:t>MARK</a:t>
            </a:r>
            <a:r>
              <a:rPr lang="en-US" sz="4000" b="1" dirty="0">
                <a:effectLst>
                  <a:outerShdw blurRad="38100" dist="38100" dir="2700000" algn="tl">
                    <a:srgbClr val="000000">
                      <a:alpha val="43137"/>
                    </a:srgbClr>
                  </a:outerShdw>
                </a:effectLst>
              </a:rPr>
              <a:t> – only in his book appeared the word “rebuked” to all eleven disciples after His resurrection for their lack of faith, and stubbornness. </a:t>
            </a:r>
          </a:p>
        </p:txBody>
      </p:sp>
    </p:spTree>
    <p:extLst>
      <p:ext uri="{BB962C8B-B14F-4D97-AF65-F5344CB8AC3E}">
        <p14:creationId xmlns:p14="http://schemas.microsoft.com/office/powerpoint/2010/main" val="366874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6D1F0-3C95-09AA-CAFA-447EAB193353}"/>
              </a:ext>
            </a:extLst>
          </p:cNvPr>
          <p:cNvSpPr>
            <a:spLocks noGrp="1"/>
          </p:cNvSpPr>
          <p:nvPr>
            <p:ph type="title"/>
          </p:nvPr>
        </p:nvSpPr>
        <p:spPr>
          <a:xfrm>
            <a:off x="0" y="365125"/>
            <a:ext cx="12192000" cy="1325563"/>
          </a:xfrm>
          <a:solidFill>
            <a:schemeClr val="bg1"/>
          </a:solidFill>
        </p:spPr>
        <p:txBody>
          <a:bodyPr/>
          <a:lstStyle/>
          <a:p>
            <a:pPr algn="ctr"/>
            <a:r>
              <a:rPr lang="en-US" b="1" dirty="0">
                <a:effectLst>
                  <a:outerShdw blurRad="38100" dist="38100" dir="2700000" algn="tl">
                    <a:srgbClr val="000000">
                      <a:alpha val="43137"/>
                    </a:srgbClr>
                  </a:outerShdw>
                </a:effectLst>
              </a:rPr>
              <a:t>The Book of Gospels displays his own story about the Resurrection of Jesus Christ.</a:t>
            </a:r>
          </a:p>
        </p:txBody>
      </p:sp>
      <p:sp>
        <p:nvSpPr>
          <p:cNvPr id="3" name="Content Placeholder 2">
            <a:extLst>
              <a:ext uri="{FF2B5EF4-FFF2-40B4-BE49-F238E27FC236}">
                <a16:creationId xmlns:a16="http://schemas.microsoft.com/office/drawing/2014/main" id="{750B6D3B-D9F6-0CA9-6497-2BB09946D67C}"/>
              </a:ext>
            </a:extLst>
          </p:cNvPr>
          <p:cNvSpPr>
            <a:spLocks noGrp="1"/>
          </p:cNvSpPr>
          <p:nvPr>
            <p:ph idx="1"/>
          </p:nvPr>
        </p:nvSpPr>
        <p:spPr>
          <a:xfrm>
            <a:off x="0" y="1825624"/>
            <a:ext cx="12192000" cy="4826187"/>
          </a:xfrm>
          <a:solidFill>
            <a:schemeClr val="bg1">
              <a:alpha val="77000"/>
            </a:schemeClr>
          </a:solidFill>
        </p:spPr>
        <p:txBody>
          <a:bodyPr>
            <a:normAutofit/>
          </a:bodyPr>
          <a:lstStyle/>
          <a:p>
            <a:r>
              <a:rPr lang="en-US" sz="3600" b="1" dirty="0">
                <a:solidFill>
                  <a:srgbClr val="FF0000"/>
                </a:solidFill>
                <a:effectLst>
                  <a:outerShdw blurRad="38100" dist="38100" dir="2700000" algn="tl">
                    <a:srgbClr val="000000">
                      <a:alpha val="43137"/>
                    </a:srgbClr>
                  </a:outerShdw>
                </a:effectLst>
              </a:rPr>
              <a:t>LUKE</a:t>
            </a:r>
            <a:r>
              <a:rPr lang="en-US" sz="3600" b="1" dirty="0">
                <a:effectLst>
                  <a:outerShdw blurRad="38100" dist="38100" dir="2700000" algn="tl">
                    <a:srgbClr val="000000">
                      <a:alpha val="43137"/>
                    </a:srgbClr>
                  </a:outerShdw>
                </a:effectLst>
              </a:rPr>
              <a:t> – telling a short story of the disciples who was going to a village called “EMMAUS” down to Jerusalem sharing the whole experience of Christ death and end with confirmation of His promises in the book of Acts.</a:t>
            </a:r>
          </a:p>
          <a:p>
            <a:endParaRPr lang="en-US" sz="3600" b="1" dirty="0">
              <a:effectLst>
                <a:outerShdw blurRad="38100" dist="38100" dir="2700000" algn="tl">
                  <a:srgbClr val="000000">
                    <a:alpha val="43137"/>
                  </a:srgbClr>
                </a:outerShdw>
              </a:effectLst>
            </a:endParaRPr>
          </a:p>
          <a:p>
            <a:r>
              <a:rPr lang="en-US" sz="3600" b="1" dirty="0">
                <a:solidFill>
                  <a:srgbClr val="FF0000"/>
                </a:solidFill>
                <a:effectLst>
                  <a:outerShdw blurRad="38100" dist="38100" dir="2700000" algn="tl">
                    <a:srgbClr val="000000">
                      <a:alpha val="43137"/>
                    </a:srgbClr>
                  </a:outerShdw>
                </a:effectLst>
              </a:rPr>
              <a:t>JOHN </a:t>
            </a:r>
            <a:r>
              <a:rPr lang="en-US" sz="3600" b="1" dirty="0">
                <a:effectLst>
                  <a:outerShdw blurRad="38100" dist="38100" dir="2700000" algn="tl">
                    <a:srgbClr val="000000">
                      <a:alpha val="43137"/>
                    </a:srgbClr>
                  </a:outerShdw>
                </a:effectLst>
              </a:rPr>
              <a:t>– was a relational resurrection due to some unique presentation and testimonies among the gospels. It was a revelation of faith and true doctrine that JESUS is the only begotten SON OF GOD.</a:t>
            </a:r>
          </a:p>
        </p:txBody>
      </p:sp>
    </p:spTree>
    <p:extLst>
      <p:ext uri="{BB962C8B-B14F-4D97-AF65-F5344CB8AC3E}">
        <p14:creationId xmlns:p14="http://schemas.microsoft.com/office/powerpoint/2010/main" val="139334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4F004-1BE2-0A77-F47F-136128B71BBD}"/>
              </a:ext>
            </a:extLst>
          </p:cNvPr>
          <p:cNvSpPr>
            <a:spLocks noGrp="1"/>
          </p:cNvSpPr>
          <p:nvPr>
            <p:ph type="title"/>
          </p:nvPr>
        </p:nvSpPr>
        <p:spPr>
          <a:solidFill>
            <a:schemeClr val="bg1"/>
          </a:solidFill>
        </p:spPr>
        <p:txBody>
          <a:bodyPr>
            <a:normAutofit/>
          </a:bodyPr>
          <a:lstStyle/>
          <a:p>
            <a:pPr algn="ctr"/>
            <a:r>
              <a:rPr lang="en-US" sz="5400" b="1" dirty="0">
                <a:solidFill>
                  <a:srgbClr val="FF0000"/>
                </a:solidFill>
                <a:effectLst>
                  <a:outerShdw blurRad="38100" dist="38100" dir="2700000" algn="tl">
                    <a:srgbClr val="000000">
                      <a:alpha val="43137"/>
                    </a:srgbClr>
                  </a:outerShdw>
                </a:effectLst>
              </a:rPr>
              <a:t>Problem in Christ Resurrection:</a:t>
            </a:r>
          </a:p>
        </p:txBody>
      </p:sp>
      <p:sp>
        <p:nvSpPr>
          <p:cNvPr id="3" name="Content Placeholder 2">
            <a:extLst>
              <a:ext uri="{FF2B5EF4-FFF2-40B4-BE49-F238E27FC236}">
                <a16:creationId xmlns:a16="http://schemas.microsoft.com/office/drawing/2014/main" id="{103DA36E-34C7-34E5-B68C-C3BFE1158E60}"/>
              </a:ext>
            </a:extLst>
          </p:cNvPr>
          <p:cNvSpPr>
            <a:spLocks noGrp="1"/>
          </p:cNvSpPr>
          <p:nvPr>
            <p:ph idx="1"/>
          </p:nvPr>
        </p:nvSpPr>
        <p:spPr>
          <a:xfrm>
            <a:off x="838200" y="1825625"/>
            <a:ext cx="10515600" cy="4844116"/>
          </a:xfrm>
          <a:solidFill>
            <a:schemeClr val="bg1">
              <a:alpha val="88000"/>
            </a:schemeClr>
          </a:solidFill>
        </p:spPr>
        <p:txBody>
          <a:bodyPr>
            <a:normAutofit fontScale="92500"/>
          </a:bodyPr>
          <a:lstStyle/>
          <a:p>
            <a:pPr marL="514350" indent="-514350">
              <a:buAutoNum type="arabicPeriod"/>
            </a:pPr>
            <a:r>
              <a:rPr lang="en-US" sz="4000" b="1" dirty="0">
                <a:effectLst>
                  <a:outerShdw blurRad="38100" dist="38100" dir="2700000" algn="tl">
                    <a:srgbClr val="000000">
                      <a:alpha val="43137"/>
                    </a:srgbClr>
                  </a:outerShdw>
                </a:effectLst>
              </a:rPr>
              <a:t>The early disciples of Christ refute the doctrine of the Pharisees who did not believe to the “DOCTRINE OF RESURRECTION”</a:t>
            </a:r>
          </a:p>
          <a:p>
            <a:pPr marL="514350" indent="-514350">
              <a:buAutoNum type="arabicPeriod"/>
            </a:pPr>
            <a:endParaRPr lang="en-US" sz="4000" b="1" dirty="0">
              <a:effectLst>
                <a:outerShdw blurRad="38100" dist="38100" dir="2700000" algn="tl">
                  <a:srgbClr val="000000">
                    <a:alpha val="43137"/>
                  </a:srgbClr>
                </a:outerShdw>
              </a:effectLst>
            </a:endParaRPr>
          </a:p>
          <a:p>
            <a:pPr marL="514350" indent="-514350">
              <a:buAutoNum type="arabicPeriod"/>
            </a:pPr>
            <a:r>
              <a:rPr lang="en-US" sz="4000" b="1" dirty="0">
                <a:effectLst>
                  <a:outerShdw blurRad="38100" dist="38100" dir="2700000" algn="tl">
                    <a:srgbClr val="000000">
                      <a:alpha val="43137"/>
                    </a:srgbClr>
                  </a:outerShdw>
                </a:effectLst>
              </a:rPr>
              <a:t>The lies of the Chief priest, Elders, and Soldiers who testifies to all the Jews that the disciples came during the night and stole the body of Jesus while they are asleep.</a:t>
            </a:r>
          </a:p>
        </p:txBody>
      </p:sp>
    </p:spTree>
    <p:extLst>
      <p:ext uri="{BB962C8B-B14F-4D97-AF65-F5344CB8AC3E}">
        <p14:creationId xmlns:p14="http://schemas.microsoft.com/office/powerpoint/2010/main" val="176748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sitting on a bench in front of a cave&#10;&#10;AI-generated content may be incorrect.">
            <a:extLst>
              <a:ext uri="{FF2B5EF4-FFF2-40B4-BE49-F238E27FC236}">
                <a16:creationId xmlns:a16="http://schemas.microsoft.com/office/drawing/2014/main" id="{80E23D2A-22D7-9841-016E-80F4D00D48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44" y="-249704"/>
            <a:ext cx="12171456" cy="7107704"/>
          </a:xfrm>
          <a:prstGeom prst="rect">
            <a:avLst/>
          </a:prstGeom>
        </p:spPr>
      </p:pic>
      <p:sp>
        <p:nvSpPr>
          <p:cNvPr id="3" name="Content Placeholder 2">
            <a:extLst>
              <a:ext uri="{FF2B5EF4-FFF2-40B4-BE49-F238E27FC236}">
                <a16:creationId xmlns:a16="http://schemas.microsoft.com/office/drawing/2014/main" id="{B6E8F97E-679B-1A9D-6115-18BB8D692D9E}"/>
              </a:ext>
            </a:extLst>
          </p:cNvPr>
          <p:cNvSpPr>
            <a:spLocks noGrp="1"/>
          </p:cNvSpPr>
          <p:nvPr>
            <p:ph idx="1"/>
          </p:nvPr>
        </p:nvSpPr>
        <p:spPr>
          <a:xfrm>
            <a:off x="20544" y="1575267"/>
            <a:ext cx="12150912" cy="5032375"/>
          </a:xfrm>
          <a:blipFill>
            <a:blip r:embed="rId4"/>
            <a:tile tx="0" ty="0" sx="100000" sy="100000" flip="none" algn="tl"/>
          </a:blipFill>
        </p:spPr>
        <p:txBody>
          <a:bodyPr>
            <a:normAutofit/>
          </a:bodyPr>
          <a:lstStyle/>
          <a:p>
            <a:r>
              <a:rPr lang="en-US" sz="4400" b="1" dirty="0">
                <a:solidFill>
                  <a:srgbClr val="FF0000"/>
                </a:solidFill>
                <a:effectLst>
                  <a:outerShdw blurRad="38100" dist="38100" dir="2700000" algn="tl">
                    <a:srgbClr val="000000">
                      <a:alpha val="43137"/>
                    </a:srgbClr>
                  </a:outerShdw>
                </a:effectLst>
              </a:rPr>
              <a:t>Mary Magdalene </a:t>
            </a:r>
            <a:r>
              <a:rPr lang="en-US" sz="4400" b="1" dirty="0">
                <a:effectLst>
                  <a:outerShdw blurRad="38100" dist="38100" dir="2700000" algn="tl">
                    <a:srgbClr val="000000">
                      <a:alpha val="43137"/>
                    </a:srgbClr>
                  </a:outerShdw>
                </a:effectLst>
              </a:rPr>
              <a:t>– Matthew 28:1-9</a:t>
            </a:r>
          </a:p>
          <a:p>
            <a:r>
              <a:rPr lang="en-US" sz="4400" b="1" dirty="0">
                <a:solidFill>
                  <a:srgbClr val="FF0000"/>
                </a:solidFill>
                <a:effectLst>
                  <a:outerShdw blurRad="38100" dist="38100" dir="2700000" algn="tl">
                    <a:srgbClr val="000000">
                      <a:alpha val="43137"/>
                    </a:srgbClr>
                  </a:outerShdw>
                </a:effectLst>
              </a:rPr>
              <a:t>The Roman Soldier Guards </a:t>
            </a:r>
            <a:r>
              <a:rPr lang="en-US" sz="4400" b="1" dirty="0">
                <a:effectLst>
                  <a:outerShdw blurRad="38100" dist="38100" dir="2700000" algn="tl">
                    <a:srgbClr val="000000">
                      <a:alpha val="43137"/>
                    </a:srgbClr>
                  </a:outerShdw>
                </a:effectLst>
              </a:rPr>
              <a:t>– Matthew 28:11</a:t>
            </a:r>
          </a:p>
          <a:p>
            <a:r>
              <a:rPr lang="en-US" sz="4400" b="1" dirty="0">
                <a:solidFill>
                  <a:srgbClr val="FF0000"/>
                </a:solidFill>
                <a:effectLst>
                  <a:outerShdw blurRad="38100" dist="38100" dir="2700000" algn="tl">
                    <a:srgbClr val="000000">
                      <a:alpha val="43137"/>
                    </a:srgbClr>
                  </a:outerShdw>
                </a:effectLst>
              </a:rPr>
              <a:t>2 Disciples </a:t>
            </a:r>
            <a:r>
              <a:rPr lang="en-US" sz="4400" b="1" dirty="0">
                <a:effectLst>
                  <a:outerShdw blurRad="38100" dist="38100" dir="2700000" algn="tl">
                    <a:srgbClr val="000000">
                      <a:alpha val="43137"/>
                    </a:srgbClr>
                  </a:outerShdw>
                </a:effectLst>
              </a:rPr>
              <a:t>– Mark 16:12-13</a:t>
            </a:r>
          </a:p>
          <a:p>
            <a:r>
              <a:rPr lang="en-US" sz="4400" b="1" dirty="0">
                <a:solidFill>
                  <a:srgbClr val="FF0000"/>
                </a:solidFill>
                <a:effectLst>
                  <a:outerShdw blurRad="38100" dist="38100" dir="2700000" algn="tl">
                    <a:srgbClr val="000000">
                      <a:alpha val="43137"/>
                    </a:srgbClr>
                  </a:outerShdw>
                </a:effectLst>
              </a:rPr>
              <a:t>The 12 Apostles </a:t>
            </a:r>
            <a:r>
              <a:rPr lang="en-US" sz="4400" b="1" dirty="0">
                <a:effectLst>
                  <a:outerShdw blurRad="38100" dist="38100" dir="2700000" algn="tl">
                    <a:srgbClr val="000000">
                      <a:alpha val="43137"/>
                    </a:srgbClr>
                  </a:outerShdw>
                </a:effectLst>
              </a:rPr>
              <a:t>– Matthew 28:16-20, Mark 16:14-18, Luke 24:36-53, John 21:1-14</a:t>
            </a:r>
          </a:p>
          <a:p>
            <a:r>
              <a:rPr lang="en-US" sz="4400" b="1" dirty="0">
                <a:solidFill>
                  <a:srgbClr val="FF0000"/>
                </a:solidFill>
                <a:effectLst>
                  <a:outerShdw blurRad="38100" dist="38100" dir="2700000" algn="tl">
                    <a:srgbClr val="000000">
                      <a:alpha val="43137"/>
                    </a:srgbClr>
                  </a:outerShdw>
                </a:effectLst>
              </a:rPr>
              <a:t>120 Disciples </a:t>
            </a:r>
            <a:r>
              <a:rPr lang="en-US" sz="4400" b="1" dirty="0">
                <a:effectLst>
                  <a:outerShdw blurRad="38100" dist="38100" dir="2700000" algn="tl">
                    <a:srgbClr val="000000">
                      <a:alpha val="43137"/>
                    </a:srgbClr>
                  </a:outerShdw>
                </a:effectLst>
              </a:rPr>
              <a:t>– Acts 1:15</a:t>
            </a:r>
          </a:p>
          <a:p>
            <a:r>
              <a:rPr lang="en-US" sz="4400" b="1" dirty="0">
                <a:solidFill>
                  <a:srgbClr val="FF0000"/>
                </a:solidFill>
                <a:effectLst>
                  <a:outerShdw blurRad="38100" dist="38100" dir="2700000" algn="tl">
                    <a:srgbClr val="000000">
                      <a:alpha val="43137"/>
                    </a:srgbClr>
                  </a:outerShdw>
                </a:effectLst>
              </a:rPr>
              <a:t>More than 500 Disciples </a:t>
            </a:r>
            <a:r>
              <a:rPr lang="en-US" sz="4400" b="1" dirty="0">
                <a:effectLst>
                  <a:outerShdw blurRad="38100" dist="38100" dir="2700000" algn="tl">
                    <a:srgbClr val="000000">
                      <a:alpha val="43137"/>
                    </a:srgbClr>
                  </a:outerShdw>
                </a:effectLst>
              </a:rPr>
              <a:t>– 1 Corinthians 15:6</a:t>
            </a:r>
          </a:p>
        </p:txBody>
      </p:sp>
      <p:sp>
        <p:nvSpPr>
          <p:cNvPr id="2" name="Title 1">
            <a:extLst>
              <a:ext uri="{FF2B5EF4-FFF2-40B4-BE49-F238E27FC236}">
                <a16:creationId xmlns:a16="http://schemas.microsoft.com/office/drawing/2014/main" id="{319AE660-0E61-523C-D6AF-3570EF90008A}"/>
              </a:ext>
            </a:extLst>
          </p:cNvPr>
          <p:cNvSpPr>
            <a:spLocks noGrp="1"/>
          </p:cNvSpPr>
          <p:nvPr>
            <p:ph type="title"/>
          </p:nvPr>
        </p:nvSpPr>
        <p:spPr>
          <a:xfrm>
            <a:off x="848472" y="0"/>
            <a:ext cx="10515600" cy="1325563"/>
          </a:xfrm>
          <a:solidFill>
            <a:schemeClr val="bg1"/>
          </a:solidFill>
        </p:spPr>
        <p:txBody>
          <a:bodyPr>
            <a:normAutofit/>
          </a:bodyPr>
          <a:lstStyle/>
          <a:p>
            <a:pPr algn="ctr"/>
            <a:r>
              <a:rPr lang="en-US" sz="6600" b="1" dirty="0">
                <a:solidFill>
                  <a:srgbClr val="FF0000"/>
                </a:solidFill>
                <a:effectLst>
                  <a:outerShdw blurRad="38100" dist="38100" dir="2700000" algn="tl">
                    <a:srgbClr val="000000">
                      <a:alpha val="43137"/>
                    </a:srgbClr>
                  </a:outerShdw>
                </a:effectLst>
              </a:rPr>
              <a:t>The Witnesses:</a:t>
            </a:r>
          </a:p>
        </p:txBody>
      </p:sp>
    </p:spTree>
    <p:extLst>
      <p:ext uri="{BB962C8B-B14F-4D97-AF65-F5344CB8AC3E}">
        <p14:creationId xmlns:p14="http://schemas.microsoft.com/office/powerpoint/2010/main" val="3452768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83EEA6-01DF-D2EC-501D-8A85A94ED425}"/>
              </a:ext>
            </a:extLst>
          </p:cNvPr>
          <p:cNvSpPr>
            <a:spLocks noGrp="1"/>
          </p:cNvSpPr>
          <p:nvPr>
            <p:ph idx="1"/>
          </p:nvPr>
        </p:nvSpPr>
        <p:spPr>
          <a:xfrm>
            <a:off x="0" y="3905437"/>
            <a:ext cx="12191999" cy="2136775"/>
          </a:xfrm>
          <a:solidFill>
            <a:schemeClr val="bg1"/>
          </a:solidFill>
        </p:spPr>
        <p:txBody>
          <a:bodyPr>
            <a:normAutofit/>
          </a:bodyPr>
          <a:lstStyle/>
          <a:p>
            <a:pPr marL="0" indent="0" algn="ctr">
              <a:buNone/>
            </a:pPr>
            <a:r>
              <a:rPr lang="en-US" sz="6600" b="1" dirty="0">
                <a:effectLst>
                  <a:outerShdw blurRad="38100" dist="38100" dir="2700000" algn="tl">
                    <a:srgbClr val="000000">
                      <a:alpha val="43137"/>
                    </a:srgbClr>
                  </a:outerShdw>
                </a:effectLst>
              </a:rPr>
              <a:t>What are the Greatest lessons of Jesus Resurrection???</a:t>
            </a:r>
          </a:p>
        </p:txBody>
      </p:sp>
    </p:spTree>
    <p:extLst>
      <p:ext uri="{BB962C8B-B14F-4D97-AF65-F5344CB8AC3E}">
        <p14:creationId xmlns:p14="http://schemas.microsoft.com/office/powerpoint/2010/main" val="30534664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91B329-B54F-4915-D36E-BC4FEB917CEB}"/>
              </a:ext>
            </a:extLst>
          </p:cNvPr>
          <p:cNvSpPr>
            <a:spLocks noGrp="1"/>
          </p:cNvSpPr>
          <p:nvPr>
            <p:ph idx="1"/>
          </p:nvPr>
        </p:nvSpPr>
        <p:spPr>
          <a:xfrm>
            <a:off x="0" y="268941"/>
            <a:ext cx="12192000" cy="6418730"/>
          </a:xfrm>
          <a:solidFill>
            <a:schemeClr val="bg1">
              <a:alpha val="44000"/>
            </a:schemeClr>
          </a:solidFill>
        </p:spPr>
        <p:txBody>
          <a:bodyPr>
            <a:normAutofit fontScale="92500" lnSpcReduction="10000"/>
          </a:bodyPr>
          <a:lstStyle/>
          <a:p>
            <a:pPr marL="1371600" indent="-1371600" algn="ctr">
              <a:buAutoNum type="arabicPeriod"/>
            </a:pPr>
            <a:r>
              <a:rPr lang="en-US" sz="8800" b="1" dirty="0">
                <a:effectLst>
                  <a:outerShdw blurRad="38100" dist="38100" dir="2700000" algn="tl">
                    <a:srgbClr val="000000">
                      <a:alpha val="43137"/>
                    </a:srgbClr>
                  </a:outerShdw>
                </a:effectLst>
              </a:rPr>
              <a:t>IT IS YOUR </a:t>
            </a:r>
            <a:r>
              <a:rPr lang="en-US" sz="11600" b="1" dirty="0">
                <a:solidFill>
                  <a:srgbClr val="FF0000"/>
                </a:solidFill>
                <a:effectLst>
                  <a:outerShdw blurRad="38100" dist="38100" dir="2700000" algn="tl">
                    <a:srgbClr val="000000">
                      <a:alpha val="43137"/>
                    </a:srgbClr>
                  </a:outerShdw>
                </a:effectLst>
                <a:latin typeface="Lucida Handwriting" panose="03010101010101010101" pitchFamily="66" charset="0"/>
              </a:rPr>
              <a:t>DELIVERANCE </a:t>
            </a:r>
            <a:r>
              <a:rPr lang="en-US" sz="8800" b="1" dirty="0">
                <a:effectLst>
                  <a:outerShdw blurRad="38100" dist="38100" dir="2700000" algn="tl">
                    <a:srgbClr val="000000">
                      <a:alpha val="43137"/>
                    </a:srgbClr>
                  </a:outerShdw>
                </a:effectLst>
              </a:rPr>
              <a:t>FROM THE PAST.</a:t>
            </a:r>
            <a:r>
              <a:rPr lang="en-US" sz="3600" b="1" dirty="0">
                <a:solidFill>
                  <a:srgbClr val="FF0000"/>
                </a:solidFill>
              </a:rPr>
              <a:t> </a:t>
            </a:r>
          </a:p>
          <a:p>
            <a:pPr marL="0" indent="0" algn="ctr">
              <a:buNone/>
            </a:pPr>
            <a:r>
              <a:rPr lang="en-US" sz="4300" b="1" dirty="0">
                <a:solidFill>
                  <a:srgbClr val="FF0000"/>
                </a:solidFill>
                <a:effectLst>
                  <a:outerShdw blurRad="38100" dist="38100" dir="2700000" algn="tl">
                    <a:srgbClr val="000000">
                      <a:alpha val="43137"/>
                    </a:srgbClr>
                  </a:outerShdw>
                </a:effectLst>
              </a:rPr>
              <a:t>Colossians 2:12-13</a:t>
            </a:r>
            <a:endParaRPr lang="en-US" sz="3500" b="1" dirty="0">
              <a:solidFill>
                <a:srgbClr val="FF0000"/>
              </a:solidFill>
              <a:effectLst>
                <a:outerShdw blurRad="38100" dist="38100" dir="2700000" algn="tl">
                  <a:srgbClr val="000000">
                    <a:alpha val="43137"/>
                  </a:srgbClr>
                </a:outerShdw>
              </a:effectLst>
            </a:endParaRPr>
          </a:p>
          <a:p>
            <a:pPr marL="0" indent="0">
              <a:buNone/>
            </a:pPr>
            <a:endParaRPr lang="en-US" dirty="0"/>
          </a:p>
          <a:p>
            <a:pPr marL="0" indent="0">
              <a:buNone/>
            </a:pPr>
            <a:endParaRPr lang="en-US" dirty="0"/>
          </a:p>
          <a:p>
            <a:pPr algn="ctr"/>
            <a:r>
              <a:rPr lang="en-US" sz="3900" b="1" dirty="0">
                <a:effectLst>
                  <a:outerShdw blurRad="38100" dist="38100" dir="2700000" algn="tl">
                    <a:srgbClr val="000000">
                      <a:alpha val="43137"/>
                    </a:srgbClr>
                  </a:outerShdw>
                </a:effectLst>
              </a:rPr>
              <a:t>GOD deliver us from our old sinful life, then when Jesus was raised to life again we were raised with Him as a New Creation.</a:t>
            </a:r>
          </a:p>
        </p:txBody>
      </p:sp>
    </p:spTree>
    <p:extLst>
      <p:ext uri="{BB962C8B-B14F-4D97-AF65-F5344CB8AC3E}">
        <p14:creationId xmlns:p14="http://schemas.microsoft.com/office/powerpoint/2010/main" val="9941966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5B39B-8915-F302-FC57-CFD379803642}"/>
              </a:ext>
            </a:extLst>
          </p:cNvPr>
          <p:cNvSpPr>
            <a:spLocks noGrp="1"/>
          </p:cNvSpPr>
          <p:nvPr>
            <p:ph type="title"/>
          </p:nvPr>
        </p:nvSpPr>
        <p:spPr>
          <a:solidFill>
            <a:schemeClr val="bg1"/>
          </a:solidFill>
        </p:spPr>
        <p:txBody>
          <a:bodyPr>
            <a:normAutofit/>
          </a:bodyPr>
          <a:lstStyle/>
          <a:p>
            <a:pPr algn="ctr"/>
            <a:r>
              <a:rPr lang="en-US" sz="4800" b="1" dirty="0">
                <a:solidFill>
                  <a:srgbClr val="FF0000"/>
                </a:solidFill>
                <a:effectLst>
                  <a:outerShdw blurRad="38100" dist="38100" dir="2700000" algn="tl">
                    <a:srgbClr val="000000">
                      <a:alpha val="43137"/>
                    </a:srgbClr>
                  </a:outerShdw>
                </a:effectLst>
              </a:rPr>
              <a:t>Purpose of Deliverance from our Past?</a:t>
            </a:r>
          </a:p>
        </p:txBody>
      </p:sp>
      <p:sp>
        <p:nvSpPr>
          <p:cNvPr id="3" name="Content Placeholder 2">
            <a:extLst>
              <a:ext uri="{FF2B5EF4-FFF2-40B4-BE49-F238E27FC236}">
                <a16:creationId xmlns:a16="http://schemas.microsoft.com/office/drawing/2014/main" id="{A71756A6-3F31-DDB4-C0DF-2F7D1730CC0D}"/>
              </a:ext>
            </a:extLst>
          </p:cNvPr>
          <p:cNvSpPr>
            <a:spLocks noGrp="1"/>
          </p:cNvSpPr>
          <p:nvPr>
            <p:ph idx="1"/>
          </p:nvPr>
        </p:nvSpPr>
        <p:spPr>
          <a:xfrm>
            <a:off x="838200" y="2141537"/>
            <a:ext cx="10515600" cy="4351338"/>
          </a:xfrm>
          <a:solidFill>
            <a:schemeClr val="bg1">
              <a:alpha val="67000"/>
            </a:schemeClr>
          </a:solidFill>
        </p:spPr>
        <p:txBody>
          <a:bodyPr>
            <a:normAutofit lnSpcReduction="10000"/>
          </a:bodyPr>
          <a:lstStyle/>
          <a:p>
            <a:pPr marL="514350" indent="-514350">
              <a:buAutoNum type="arabicPeriod"/>
            </a:pPr>
            <a:r>
              <a:rPr lang="en-US" sz="5400" b="1" dirty="0">
                <a:effectLst>
                  <a:outerShdw blurRad="38100" dist="38100" dir="2700000" algn="tl">
                    <a:srgbClr val="000000">
                      <a:alpha val="43137"/>
                    </a:srgbClr>
                  </a:outerShdw>
                </a:effectLst>
              </a:rPr>
              <a:t>To Give us New Life. – 2 Timothy 1:9-10</a:t>
            </a:r>
          </a:p>
          <a:p>
            <a:pPr marL="514350" indent="-514350">
              <a:buAutoNum type="arabicPeriod"/>
            </a:pPr>
            <a:r>
              <a:rPr lang="en-US" sz="5400" b="1" dirty="0">
                <a:effectLst>
                  <a:outerShdw blurRad="38100" dist="38100" dir="2700000" algn="tl">
                    <a:srgbClr val="000000">
                      <a:alpha val="43137"/>
                    </a:srgbClr>
                  </a:outerShdw>
                </a:effectLst>
              </a:rPr>
              <a:t>To Give us New Birth. – 1 Peter 1:3</a:t>
            </a:r>
          </a:p>
          <a:p>
            <a:pPr marL="514350" indent="-514350">
              <a:buAutoNum type="arabicPeriod"/>
            </a:pPr>
            <a:r>
              <a:rPr lang="en-US" sz="5400" b="1" dirty="0">
                <a:effectLst>
                  <a:outerShdw blurRad="38100" dist="38100" dir="2700000" algn="tl">
                    <a:srgbClr val="000000">
                      <a:alpha val="43137"/>
                    </a:srgbClr>
                  </a:outerShdw>
                </a:effectLst>
              </a:rPr>
              <a:t>To Give us New Beginning. – 2 Corinthians 5:17</a:t>
            </a:r>
          </a:p>
        </p:txBody>
      </p:sp>
    </p:spTree>
    <p:extLst>
      <p:ext uri="{BB962C8B-B14F-4D97-AF65-F5344CB8AC3E}">
        <p14:creationId xmlns:p14="http://schemas.microsoft.com/office/powerpoint/2010/main" val="254376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B0CD4-0D04-9011-C60F-1D0B66B20612}"/>
              </a:ext>
            </a:extLst>
          </p:cNvPr>
          <p:cNvSpPr>
            <a:spLocks noGrp="1"/>
          </p:cNvSpPr>
          <p:nvPr>
            <p:ph type="title"/>
          </p:nvPr>
        </p:nvSpPr>
        <p:spPr>
          <a:solidFill>
            <a:schemeClr val="bg1"/>
          </a:solidFill>
        </p:spPr>
        <p:txBody>
          <a:bodyPr>
            <a:normAutofit/>
          </a:bodyPr>
          <a:lstStyle/>
          <a:p>
            <a:pPr algn="ctr"/>
            <a:r>
              <a:rPr lang="en-US" sz="6000" b="1" dirty="0">
                <a:solidFill>
                  <a:srgbClr val="FF0000"/>
                </a:solidFill>
                <a:effectLst>
                  <a:outerShdw blurRad="38100" dist="38100" dir="2700000" algn="tl">
                    <a:srgbClr val="000000">
                      <a:alpha val="43137"/>
                    </a:srgbClr>
                  </a:outerShdw>
                </a:effectLst>
              </a:rPr>
              <a:t>LIFE APPLICATION:</a:t>
            </a:r>
          </a:p>
        </p:txBody>
      </p:sp>
      <p:sp>
        <p:nvSpPr>
          <p:cNvPr id="3" name="Content Placeholder 2">
            <a:extLst>
              <a:ext uri="{FF2B5EF4-FFF2-40B4-BE49-F238E27FC236}">
                <a16:creationId xmlns:a16="http://schemas.microsoft.com/office/drawing/2014/main" id="{1A2B0EAA-E089-E8ED-CB35-1FA968CB9409}"/>
              </a:ext>
            </a:extLst>
          </p:cNvPr>
          <p:cNvSpPr>
            <a:spLocks noGrp="1"/>
          </p:cNvSpPr>
          <p:nvPr>
            <p:ph idx="1"/>
          </p:nvPr>
        </p:nvSpPr>
        <p:spPr>
          <a:xfrm>
            <a:off x="0" y="1825624"/>
            <a:ext cx="12192000" cy="4808257"/>
          </a:xfrm>
          <a:solidFill>
            <a:schemeClr val="bg1">
              <a:alpha val="70000"/>
            </a:schemeClr>
          </a:solidFill>
        </p:spPr>
        <p:txBody>
          <a:bodyPr>
            <a:normAutofit/>
          </a:bodyPr>
          <a:lstStyle/>
          <a:p>
            <a:r>
              <a:rPr lang="en-US" sz="4400" b="1" dirty="0">
                <a:effectLst>
                  <a:outerShdw blurRad="38100" dist="38100" dir="2700000" algn="tl">
                    <a:srgbClr val="000000">
                      <a:alpha val="43137"/>
                    </a:srgbClr>
                  </a:outerShdw>
                </a:effectLst>
              </a:rPr>
              <a:t>Christ did not only come to save the world, but He did also not only come to Heal the broken hearted, but He also came to set us free from the bondage of sin.</a:t>
            </a:r>
          </a:p>
          <a:p>
            <a:pPr marL="0" indent="0">
              <a:buNone/>
            </a:pPr>
            <a:endParaRPr lang="en-US" sz="4400" b="1" dirty="0">
              <a:effectLst>
                <a:outerShdw blurRad="38100" dist="38100" dir="2700000" algn="tl">
                  <a:srgbClr val="000000">
                    <a:alpha val="43137"/>
                  </a:srgbClr>
                </a:outerShdw>
              </a:effectLst>
            </a:endParaRPr>
          </a:p>
          <a:p>
            <a:r>
              <a:rPr lang="en-US" sz="4400" b="1" dirty="0">
                <a:effectLst>
                  <a:outerShdw blurRad="38100" dist="38100" dir="2700000" algn="tl">
                    <a:srgbClr val="000000">
                      <a:alpha val="43137"/>
                    </a:srgbClr>
                  </a:outerShdw>
                </a:effectLst>
              </a:rPr>
              <a:t>We are now free because Christ set us FREE!!!</a:t>
            </a:r>
          </a:p>
        </p:txBody>
      </p:sp>
    </p:spTree>
    <p:extLst>
      <p:ext uri="{BB962C8B-B14F-4D97-AF65-F5344CB8AC3E}">
        <p14:creationId xmlns:p14="http://schemas.microsoft.com/office/powerpoint/2010/main" val="312776516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C6E231-C028-9852-4565-AF14D24D063C}"/>
              </a:ext>
            </a:extLst>
          </p:cNvPr>
          <p:cNvSpPr>
            <a:spLocks noGrp="1"/>
          </p:cNvSpPr>
          <p:nvPr>
            <p:ph idx="1"/>
          </p:nvPr>
        </p:nvSpPr>
        <p:spPr>
          <a:xfrm>
            <a:off x="0" y="125506"/>
            <a:ext cx="12192000" cy="6598023"/>
          </a:xfrm>
          <a:solidFill>
            <a:schemeClr val="bg1">
              <a:alpha val="46000"/>
            </a:schemeClr>
          </a:solidFill>
        </p:spPr>
        <p:txBody>
          <a:bodyPr>
            <a:normAutofit fontScale="85000" lnSpcReduction="20000"/>
          </a:bodyPr>
          <a:lstStyle/>
          <a:p>
            <a:pPr marL="0" indent="0" algn="ctr">
              <a:buNone/>
            </a:pPr>
            <a:r>
              <a:rPr lang="en-US" sz="8800" b="1" dirty="0">
                <a:effectLst>
                  <a:outerShdw blurRad="38100" dist="38100" dir="2700000" algn="tl">
                    <a:srgbClr val="000000">
                      <a:alpha val="43137"/>
                    </a:srgbClr>
                  </a:outerShdw>
                </a:effectLst>
              </a:rPr>
              <a:t>2. IT IS YOUR </a:t>
            </a:r>
          </a:p>
          <a:p>
            <a:pPr marL="0" indent="0" algn="ctr">
              <a:buNone/>
            </a:pPr>
            <a:r>
              <a:rPr lang="en-US" sz="19500" b="1" dirty="0">
                <a:solidFill>
                  <a:srgbClr val="FF0000"/>
                </a:solidFill>
                <a:effectLst>
                  <a:outerShdw blurRad="38100" dist="38100" dir="2700000" algn="tl">
                    <a:srgbClr val="000000">
                      <a:alpha val="43137"/>
                    </a:srgbClr>
                  </a:outerShdw>
                </a:effectLst>
                <a:latin typeface="Lucida Handwriting" panose="03010101010101010101" pitchFamily="66" charset="0"/>
              </a:rPr>
              <a:t>POWER</a:t>
            </a:r>
            <a:r>
              <a:rPr lang="en-US" sz="8800" b="1" dirty="0">
                <a:solidFill>
                  <a:srgbClr val="FF0000"/>
                </a:solidFill>
                <a:effectLst>
                  <a:outerShdw blurRad="38100" dist="38100" dir="2700000" algn="tl">
                    <a:srgbClr val="000000">
                      <a:alpha val="43137"/>
                    </a:srgbClr>
                  </a:outerShdw>
                </a:effectLst>
              </a:rPr>
              <a:t> </a:t>
            </a:r>
          </a:p>
          <a:p>
            <a:pPr marL="0" indent="0" algn="ctr">
              <a:buNone/>
            </a:pPr>
            <a:r>
              <a:rPr lang="en-US" sz="8800" b="1" dirty="0">
                <a:effectLst>
                  <a:outerShdw blurRad="38100" dist="38100" dir="2700000" algn="tl">
                    <a:srgbClr val="000000">
                      <a:alpha val="43137"/>
                    </a:srgbClr>
                  </a:outerShdw>
                </a:effectLst>
              </a:rPr>
              <a:t>FOR THE PRESENT</a:t>
            </a:r>
            <a:r>
              <a:rPr lang="en-US" dirty="0"/>
              <a:t>. – </a:t>
            </a:r>
          </a:p>
          <a:p>
            <a:pPr marL="0" indent="0" algn="ctr">
              <a:buNone/>
            </a:pPr>
            <a:r>
              <a:rPr lang="en-US" sz="4300" b="1" dirty="0">
                <a:solidFill>
                  <a:srgbClr val="FF0000"/>
                </a:solidFill>
                <a:effectLst>
                  <a:outerShdw blurRad="38100" dist="38100" dir="2700000" algn="tl">
                    <a:srgbClr val="000000">
                      <a:alpha val="43137"/>
                    </a:srgbClr>
                  </a:outerShdw>
                </a:effectLst>
              </a:rPr>
              <a:t>Acts 1:8, Philippians 3:10</a:t>
            </a:r>
          </a:p>
          <a:p>
            <a:pPr marL="0" indent="0">
              <a:buNone/>
            </a:pPr>
            <a:endParaRPr lang="en-US" dirty="0"/>
          </a:p>
          <a:p>
            <a:pPr marL="0" indent="0">
              <a:buNone/>
            </a:pPr>
            <a:endParaRPr lang="en-US" dirty="0"/>
          </a:p>
          <a:p>
            <a:pPr algn="ctr"/>
            <a:r>
              <a:rPr lang="en-US" sz="3800" b="1" dirty="0">
                <a:effectLst>
                  <a:outerShdw blurRad="38100" dist="38100" dir="2700000" algn="tl">
                    <a:srgbClr val="000000">
                      <a:alpha val="43137"/>
                    </a:srgbClr>
                  </a:outerShdw>
                </a:effectLst>
              </a:rPr>
              <a:t>Because Jesus is Alive, we have now received the Power of the Spirit to live a life of Victory over sin and all Satan's attack against us.</a:t>
            </a:r>
          </a:p>
        </p:txBody>
      </p:sp>
    </p:spTree>
    <p:extLst>
      <p:ext uri="{BB962C8B-B14F-4D97-AF65-F5344CB8AC3E}">
        <p14:creationId xmlns:p14="http://schemas.microsoft.com/office/powerpoint/2010/main" val="29514342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5BDAB-50A7-3B94-958A-7D47C0B7F1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8FCDF-642A-51D0-BD2E-C4A58C95AF25}"/>
              </a:ext>
            </a:extLst>
          </p:cNvPr>
          <p:cNvSpPr>
            <a:spLocks noGrp="1"/>
          </p:cNvSpPr>
          <p:nvPr>
            <p:ph type="title"/>
          </p:nvPr>
        </p:nvSpPr>
        <p:spPr>
          <a:solidFill>
            <a:schemeClr val="bg1"/>
          </a:solidFill>
        </p:spPr>
        <p:txBody>
          <a:bodyPr>
            <a:normAutofit/>
          </a:bodyPr>
          <a:lstStyle/>
          <a:p>
            <a:pPr algn="ctr"/>
            <a:r>
              <a:rPr lang="en-US" sz="6000" b="1" dirty="0">
                <a:solidFill>
                  <a:srgbClr val="FF0000"/>
                </a:solidFill>
                <a:effectLst>
                  <a:outerShdw blurRad="38100" dist="38100" dir="2700000" algn="tl">
                    <a:srgbClr val="000000">
                      <a:alpha val="43137"/>
                    </a:srgbClr>
                  </a:outerShdw>
                </a:effectLst>
              </a:rPr>
              <a:t>This POWER gives us:</a:t>
            </a:r>
          </a:p>
        </p:txBody>
      </p:sp>
      <p:sp>
        <p:nvSpPr>
          <p:cNvPr id="3" name="Content Placeholder 2">
            <a:extLst>
              <a:ext uri="{FF2B5EF4-FFF2-40B4-BE49-F238E27FC236}">
                <a16:creationId xmlns:a16="http://schemas.microsoft.com/office/drawing/2014/main" id="{2EF3BB7F-3055-2410-39D0-2FD0B05B0D0D}"/>
              </a:ext>
            </a:extLst>
          </p:cNvPr>
          <p:cNvSpPr>
            <a:spLocks noGrp="1"/>
          </p:cNvSpPr>
          <p:nvPr>
            <p:ph idx="1"/>
          </p:nvPr>
        </p:nvSpPr>
        <p:spPr>
          <a:xfrm>
            <a:off x="838200" y="2141537"/>
            <a:ext cx="10515600" cy="4351338"/>
          </a:xfrm>
          <a:solidFill>
            <a:schemeClr val="bg1">
              <a:alpha val="63000"/>
            </a:schemeClr>
          </a:solidFill>
        </p:spPr>
        <p:txBody>
          <a:bodyPr>
            <a:normAutofit lnSpcReduction="10000"/>
          </a:bodyPr>
          <a:lstStyle/>
          <a:p>
            <a:pPr marL="514350" indent="-514350">
              <a:buAutoNum type="arabicPeriod"/>
            </a:pPr>
            <a:r>
              <a:rPr lang="en-US" sz="6600" b="1" dirty="0">
                <a:solidFill>
                  <a:srgbClr val="FF0000"/>
                </a:solidFill>
                <a:effectLst>
                  <a:outerShdw blurRad="38100" dist="38100" dir="2700000" algn="tl">
                    <a:srgbClr val="000000">
                      <a:alpha val="43137"/>
                    </a:srgbClr>
                  </a:outerShdw>
                </a:effectLst>
              </a:rPr>
              <a:t>Victory over Satan. </a:t>
            </a:r>
            <a:r>
              <a:rPr lang="en-US" sz="6600" b="1" dirty="0">
                <a:effectLst>
                  <a:outerShdw blurRad="38100" dist="38100" dir="2700000" algn="tl">
                    <a:srgbClr val="000000">
                      <a:alpha val="43137"/>
                    </a:srgbClr>
                  </a:outerShdw>
                </a:effectLst>
              </a:rPr>
              <a:t>– 1 John 4:4, 5:4-5</a:t>
            </a:r>
          </a:p>
          <a:p>
            <a:pPr marL="514350" indent="-514350">
              <a:buAutoNum type="arabicPeriod"/>
            </a:pPr>
            <a:r>
              <a:rPr lang="en-US" sz="6600" b="1" dirty="0">
                <a:solidFill>
                  <a:srgbClr val="FF0000"/>
                </a:solidFill>
                <a:effectLst>
                  <a:outerShdw blurRad="38100" dist="38100" dir="2700000" algn="tl">
                    <a:srgbClr val="000000">
                      <a:alpha val="43137"/>
                    </a:srgbClr>
                  </a:outerShdw>
                </a:effectLst>
              </a:rPr>
              <a:t>Authority and Power over Satan. </a:t>
            </a:r>
            <a:r>
              <a:rPr lang="en-US" sz="6600" b="1" dirty="0">
                <a:effectLst>
                  <a:outerShdw blurRad="38100" dist="38100" dir="2700000" algn="tl">
                    <a:srgbClr val="000000">
                      <a:alpha val="43137"/>
                    </a:srgbClr>
                  </a:outerShdw>
                </a:effectLst>
              </a:rPr>
              <a:t>– Luke 10:17-19, Mark 16:15-18</a:t>
            </a:r>
          </a:p>
        </p:txBody>
      </p:sp>
    </p:spTree>
    <p:extLst>
      <p:ext uri="{BB962C8B-B14F-4D97-AF65-F5344CB8AC3E}">
        <p14:creationId xmlns:p14="http://schemas.microsoft.com/office/powerpoint/2010/main" val="389572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0A33-3614-A7D8-E0CD-42C54C8B205A}"/>
              </a:ext>
            </a:extLst>
          </p:cNvPr>
          <p:cNvSpPr>
            <a:spLocks noGrp="1"/>
          </p:cNvSpPr>
          <p:nvPr>
            <p:ph type="title"/>
          </p:nvPr>
        </p:nvSpPr>
        <p:spPr>
          <a:solidFill>
            <a:schemeClr val="bg1"/>
          </a:solidFill>
        </p:spPr>
        <p:txBody>
          <a:bodyPr>
            <a:normAutofit/>
          </a:bodyPr>
          <a:lstStyle/>
          <a:p>
            <a:pPr algn="ctr"/>
            <a:r>
              <a:rPr lang="en-US" sz="6600" b="1" dirty="0">
                <a:solidFill>
                  <a:srgbClr val="FF0000"/>
                </a:solidFill>
                <a:effectLst>
                  <a:outerShdw blurRad="38100" dist="38100" dir="2700000" algn="tl">
                    <a:srgbClr val="000000">
                      <a:alpha val="43137"/>
                    </a:srgbClr>
                  </a:outerShdw>
                </a:effectLst>
              </a:rPr>
              <a:t>LIFE APPLICATION:</a:t>
            </a:r>
          </a:p>
        </p:txBody>
      </p:sp>
      <p:sp>
        <p:nvSpPr>
          <p:cNvPr id="3" name="Content Placeholder 2">
            <a:extLst>
              <a:ext uri="{FF2B5EF4-FFF2-40B4-BE49-F238E27FC236}">
                <a16:creationId xmlns:a16="http://schemas.microsoft.com/office/drawing/2014/main" id="{66B1B4A6-9FEF-C5B8-B34C-70910CA461EB}"/>
              </a:ext>
            </a:extLst>
          </p:cNvPr>
          <p:cNvSpPr>
            <a:spLocks noGrp="1"/>
          </p:cNvSpPr>
          <p:nvPr>
            <p:ph idx="1"/>
          </p:nvPr>
        </p:nvSpPr>
        <p:spPr>
          <a:xfrm>
            <a:off x="0" y="1825624"/>
            <a:ext cx="12192000" cy="4826187"/>
          </a:xfrm>
          <a:solidFill>
            <a:schemeClr val="bg1">
              <a:alpha val="58000"/>
            </a:schemeClr>
          </a:solidFill>
        </p:spPr>
        <p:txBody>
          <a:bodyPr>
            <a:normAutofit/>
          </a:bodyPr>
          <a:lstStyle/>
          <a:p>
            <a:r>
              <a:rPr lang="en-US" sz="3600" b="1" dirty="0">
                <a:effectLst>
                  <a:outerShdw blurRad="38100" dist="38100" dir="2700000" algn="tl">
                    <a:srgbClr val="000000">
                      <a:alpha val="43137"/>
                    </a:srgbClr>
                  </a:outerShdw>
                </a:effectLst>
              </a:rPr>
              <a:t>If we put our lives in God’s hands and rely on His Power, nothing can stop us, nothing can defeat us, nothing can destroy us. Because the most important thing in life is Knowing Christ and Experience the Power of His Resurrection.</a:t>
            </a:r>
          </a:p>
          <a:p>
            <a:endParaRPr lang="en-US" sz="3600" b="1" dirty="0">
              <a:effectLst>
                <a:outerShdw blurRad="38100" dist="38100" dir="2700000" algn="tl">
                  <a:srgbClr val="000000">
                    <a:alpha val="43137"/>
                  </a:srgbClr>
                </a:outerShdw>
              </a:effectLst>
            </a:endParaRPr>
          </a:p>
          <a:p>
            <a:r>
              <a:rPr lang="en-US" sz="3600" b="1" dirty="0">
                <a:effectLst>
                  <a:outerShdw blurRad="38100" dist="38100" dir="2700000" algn="tl">
                    <a:srgbClr val="000000">
                      <a:alpha val="43137"/>
                    </a:srgbClr>
                  </a:outerShdw>
                </a:effectLst>
              </a:rPr>
              <a:t>Romans 8:31-39 –That we are more than Conquerors in Greek word means “SUPER CONQUERORS” and “OVERWHELMING VICTORY”</a:t>
            </a:r>
          </a:p>
        </p:txBody>
      </p:sp>
    </p:spTree>
    <p:extLst>
      <p:ext uri="{BB962C8B-B14F-4D97-AF65-F5344CB8AC3E}">
        <p14:creationId xmlns:p14="http://schemas.microsoft.com/office/powerpoint/2010/main" val="41432482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3D7656-7E72-5313-1F72-9BC127CE5124}"/>
              </a:ext>
            </a:extLst>
          </p:cNvPr>
          <p:cNvSpPr>
            <a:spLocks noGrp="1"/>
          </p:cNvSpPr>
          <p:nvPr>
            <p:ph idx="1"/>
          </p:nvPr>
        </p:nvSpPr>
        <p:spPr>
          <a:xfrm>
            <a:off x="0" y="233082"/>
            <a:ext cx="12192000" cy="6418730"/>
          </a:xfrm>
          <a:solidFill>
            <a:schemeClr val="bg1">
              <a:alpha val="43000"/>
            </a:schemeClr>
          </a:solidFill>
        </p:spPr>
        <p:txBody>
          <a:bodyPr>
            <a:normAutofit fontScale="85000" lnSpcReduction="20000"/>
          </a:bodyPr>
          <a:lstStyle/>
          <a:p>
            <a:pPr marL="0" indent="0" algn="ctr">
              <a:buNone/>
            </a:pPr>
            <a:r>
              <a:rPr lang="en-US" sz="8800" b="1" dirty="0">
                <a:effectLst>
                  <a:outerShdw blurRad="38100" dist="38100" dir="2700000" algn="tl">
                    <a:srgbClr val="000000">
                      <a:alpha val="43137"/>
                    </a:srgbClr>
                  </a:outerShdw>
                </a:effectLst>
              </a:rPr>
              <a:t>3. IT IS YOUR </a:t>
            </a:r>
          </a:p>
          <a:p>
            <a:pPr marL="0" indent="0" algn="ctr">
              <a:buNone/>
            </a:pPr>
            <a:r>
              <a:rPr lang="en-US" sz="18000" b="1" dirty="0">
                <a:solidFill>
                  <a:srgbClr val="FF0000"/>
                </a:solidFill>
                <a:effectLst>
                  <a:outerShdw blurRad="38100" dist="38100" dir="2700000" algn="tl">
                    <a:srgbClr val="000000">
                      <a:alpha val="43137"/>
                    </a:srgbClr>
                  </a:outerShdw>
                </a:effectLst>
                <a:latin typeface="Lucida Handwriting" panose="03010101010101010101" pitchFamily="66" charset="0"/>
              </a:rPr>
              <a:t>HOPE </a:t>
            </a:r>
          </a:p>
          <a:p>
            <a:pPr marL="0" indent="0" algn="ctr">
              <a:buNone/>
            </a:pPr>
            <a:r>
              <a:rPr lang="en-US" sz="8800" b="1" dirty="0">
                <a:effectLst>
                  <a:outerShdw blurRad="38100" dist="38100" dir="2700000" algn="tl">
                    <a:srgbClr val="000000">
                      <a:alpha val="43137"/>
                    </a:srgbClr>
                  </a:outerShdw>
                </a:effectLst>
              </a:rPr>
              <a:t>FOR THE FUTURE</a:t>
            </a:r>
            <a:r>
              <a:rPr lang="en-US" sz="9500" b="1" dirty="0">
                <a:effectLst>
                  <a:outerShdw blurRad="38100" dist="38100" dir="2700000" algn="tl">
                    <a:srgbClr val="000000">
                      <a:alpha val="43137"/>
                    </a:srgbClr>
                  </a:outerShdw>
                </a:effectLst>
              </a:rPr>
              <a:t>. </a:t>
            </a:r>
          </a:p>
          <a:p>
            <a:pPr marL="0" indent="0" algn="ctr">
              <a:buNone/>
            </a:pPr>
            <a:r>
              <a:rPr lang="en-US" sz="3900" b="1" dirty="0">
                <a:solidFill>
                  <a:srgbClr val="FF0000"/>
                </a:solidFill>
                <a:effectLst>
                  <a:outerShdw blurRad="38100" dist="38100" dir="2700000" algn="tl">
                    <a:srgbClr val="000000">
                      <a:alpha val="43137"/>
                    </a:srgbClr>
                  </a:outerShdw>
                </a:effectLst>
              </a:rPr>
              <a:t> 1 Cor 15:17-23, 1 Thess 4:13-18, Titus 2:13</a:t>
            </a:r>
          </a:p>
          <a:p>
            <a:pPr marL="0" indent="0">
              <a:buNone/>
            </a:pPr>
            <a:endParaRPr lang="en-US" dirty="0"/>
          </a:p>
          <a:p>
            <a:pPr marL="0" indent="0">
              <a:buNone/>
            </a:pPr>
            <a:endParaRPr lang="en-US" dirty="0"/>
          </a:p>
          <a:p>
            <a:pPr algn="ctr"/>
            <a:r>
              <a:rPr lang="en-US" sz="3800" b="1" dirty="0"/>
              <a:t>The Resurrection of Jesus gives us Great Hope for the Future, in His resurrection, He was opening the way for all those who would believe in Him and to follow Him.</a:t>
            </a:r>
          </a:p>
        </p:txBody>
      </p:sp>
    </p:spTree>
    <p:extLst>
      <p:ext uri="{BB962C8B-B14F-4D97-AF65-F5344CB8AC3E}">
        <p14:creationId xmlns:p14="http://schemas.microsoft.com/office/powerpoint/2010/main" val="434637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0AC6-DC81-3377-3111-46F12A059CF5}"/>
              </a:ext>
            </a:extLst>
          </p:cNvPr>
          <p:cNvSpPr>
            <a:spLocks noGrp="1"/>
          </p:cNvSpPr>
          <p:nvPr>
            <p:ph type="title"/>
          </p:nvPr>
        </p:nvSpPr>
        <p:spPr>
          <a:solidFill>
            <a:schemeClr val="bg1"/>
          </a:solidFill>
        </p:spPr>
        <p:txBody>
          <a:bodyPr>
            <a:normAutofit/>
          </a:bodyPr>
          <a:lstStyle/>
          <a:p>
            <a:pPr algn="ctr"/>
            <a:r>
              <a:rPr lang="en-US" sz="6600" b="1" dirty="0">
                <a:solidFill>
                  <a:srgbClr val="FF0000"/>
                </a:solidFill>
                <a:effectLst>
                  <a:outerShdw blurRad="38100" dist="38100" dir="2700000" algn="tl">
                    <a:srgbClr val="000000">
                      <a:alpha val="43137"/>
                    </a:srgbClr>
                  </a:outerShdw>
                </a:effectLst>
              </a:rPr>
              <a:t>LIFE APPLICATION:</a:t>
            </a:r>
          </a:p>
        </p:txBody>
      </p:sp>
      <p:sp>
        <p:nvSpPr>
          <p:cNvPr id="3" name="Content Placeholder 2">
            <a:extLst>
              <a:ext uri="{FF2B5EF4-FFF2-40B4-BE49-F238E27FC236}">
                <a16:creationId xmlns:a16="http://schemas.microsoft.com/office/drawing/2014/main" id="{DAA38540-727A-565F-BF51-B8ABB4EFB274}"/>
              </a:ext>
            </a:extLst>
          </p:cNvPr>
          <p:cNvSpPr>
            <a:spLocks noGrp="1"/>
          </p:cNvSpPr>
          <p:nvPr>
            <p:ph idx="1"/>
          </p:nvPr>
        </p:nvSpPr>
        <p:spPr>
          <a:xfrm>
            <a:off x="0" y="1825624"/>
            <a:ext cx="12192000" cy="4808257"/>
          </a:xfrm>
          <a:solidFill>
            <a:schemeClr val="bg1">
              <a:alpha val="43000"/>
            </a:schemeClr>
          </a:solidFill>
        </p:spPr>
        <p:txBody>
          <a:bodyPr>
            <a:normAutofit/>
          </a:bodyPr>
          <a:lstStyle/>
          <a:p>
            <a:r>
              <a:rPr lang="en-US" sz="4000" b="1" dirty="0">
                <a:effectLst>
                  <a:outerShdw blurRad="38100" dist="38100" dir="2700000" algn="tl">
                    <a:srgbClr val="000000">
                      <a:alpha val="43137"/>
                    </a:srgbClr>
                  </a:outerShdw>
                </a:effectLst>
              </a:rPr>
              <a:t>The Power of Jesus Christ Resurrection was not only proved that He has the power, but it is only proved that He has All the Power and Authority both Heavens and earth.</a:t>
            </a:r>
          </a:p>
          <a:p>
            <a:endParaRPr lang="en-US" sz="4000" b="1" dirty="0">
              <a:effectLst>
                <a:outerShdw blurRad="38100" dist="38100" dir="2700000" algn="tl">
                  <a:srgbClr val="000000">
                    <a:alpha val="43137"/>
                  </a:srgbClr>
                </a:outerShdw>
              </a:effectLst>
            </a:endParaRPr>
          </a:p>
          <a:p>
            <a:r>
              <a:rPr lang="en-US" sz="4000" b="1" dirty="0">
                <a:effectLst>
                  <a:outerShdw blurRad="38100" dist="38100" dir="2700000" algn="tl">
                    <a:srgbClr val="000000">
                      <a:alpha val="43137"/>
                    </a:srgbClr>
                  </a:outerShdw>
                </a:effectLst>
              </a:rPr>
              <a:t>That even death cannot hold His Divinity because the Proof of His empty tomb is the True evidence of His True Nature as GOD.</a:t>
            </a:r>
          </a:p>
        </p:txBody>
      </p:sp>
    </p:spTree>
    <p:extLst>
      <p:ext uri="{BB962C8B-B14F-4D97-AF65-F5344CB8AC3E}">
        <p14:creationId xmlns:p14="http://schemas.microsoft.com/office/powerpoint/2010/main" val="34732842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B1A0-AA85-5118-4C59-95064976F3C0}"/>
              </a:ext>
            </a:extLst>
          </p:cNvPr>
          <p:cNvSpPr>
            <a:spLocks noGrp="1"/>
          </p:cNvSpPr>
          <p:nvPr>
            <p:ph type="title"/>
          </p:nvPr>
        </p:nvSpPr>
        <p:spPr>
          <a:solidFill>
            <a:schemeClr val="bg1"/>
          </a:solidFill>
        </p:spPr>
        <p:txBody>
          <a:bodyPr>
            <a:normAutofit/>
          </a:bodyPr>
          <a:lstStyle/>
          <a:p>
            <a:pPr algn="ctr"/>
            <a:r>
              <a:rPr lang="en-US" sz="7200" b="1" dirty="0">
                <a:solidFill>
                  <a:srgbClr val="FF0000"/>
                </a:solidFill>
                <a:effectLst>
                  <a:outerShdw blurRad="38100" dist="38100" dir="2700000" algn="tl">
                    <a:srgbClr val="000000">
                      <a:alpha val="43137"/>
                    </a:srgbClr>
                  </a:outerShdw>
                </a:effectLst>
              </a:rPr>
              <a:t>CONCLUSION:</a:t>
            </a:r>
          </a:p>
        </p:txBody>
      </p:sp>
      <p:sp>
        <p:nvSpPr>
          <p:cNvPr id="3" name="Content Placeholder 2">
            <a:extLst>
              <a:ext uri="{FF2B5EF4-FFF2-40B4-BE49-F238E27FC236}">
                <a16:creationId xmlns:a16="http://schemas.microsoft.com/office/drawing/2014/main" id="{C0EC0660-AE18-1CD2-B251-15BF34F8ABDE}"/>
              </a:ext>
            </a:extLst>
          </p:cNvPr>
          <p:cNvSpPr>
            <a:spLocks noGrp="1"/>
          </p:cNvSpPr>
          <p:nvPr>
            <p:ph idx="1"/>
          </p:nvPr>
        </p:nvSpPr>
        <p:spPr>
          <a:xfrm>
            <a:off x="0" y="1825625"/>
            <a:ext cx="12192000" cy="4667250"/>
          </a:xfrm>
          <a:solidFill>
            <a:schemeClr val="bg1">
              <a:alpha val="80000"/>
            </a:schemeClr>
          </a:solidFill>
        </p:spPr>
        <p:txBody>
          <a:bodyPr>
            <a:normAutofit lnSpcReduction="10000"/>
          </a:bodyPr>
          <a:lstStyle/>
          <a:p>
            <a:pPr marL="0" indent="0" algn="ctr">
              <a:buNone/>
            </a:pPr>
            <a:r>
              <a:rPr lang="en-US" sz="4400" b="1" dirty="0">
                <a:solidFill>
                  <a:srgbClr val="FF0000"/>
                </a:solidFill>
                <a:effectLst>
                  <a:outerShdw blurRad="38100" dist="38100" dir="2700000" algn="tl">
                    <a:srgbClr val="000000">
                      <a:alpha val="43137"/>
                    </a:srgbClr>
                  </a:outerShdw>
                </a:effectLst>
              </a:rPr>
              <a:t>“THE RESURRECTION OF OUR LORD JESUS CHRIST MEETS THE NEEDS OF LIFE.” BECAUSE…..</a:t>
            </a:r>
          </a:p>
          <a:p>
            <a:pPr marL="0" indent="0">
              <a:buNone/>
            </a:pPr>
            <a:endParaRPr lang="en-US" sz="4400" b="1" dirty="0">
              <a:effectLst>
                <a:outerShdw blurRad="38100" dist="38100" dir="2700000" algn="tl">
                  <a:srgbClr val="000000">
                    <a:alpha val="43137"/>
                  </a:srgbClr>
                </a:outerShdw>
              </a:effectLst>
            </a:endParaRPr>
          </a:p>
          <a:p>
            <a:r>
              <a:rPr lang="en-US" sz="4400" b="1" dirty="0">
                <a:effectLst>
                  <a:outerShdw blurRad="38100" dist="38100" dir="2700000" algn="tl">
                    <a:srgbClr val="000000">
                      <a:alpha val="43137"/>
                    </a:srgbClr>
                  </a:outerShdw>
                </a:effectLst>
              </a:rPr>
              <a:t>IT IS OUR DELIVERANCE FROM THE PAST.</a:t>
            </a:r>
          </a:p>
          <a:p>
            <a:r>
              <a:rPr lang="en-US" sz="4400" b="1" dirty="0">
                <a:effectLst>
                  <a:outerShdw blurRad="38100" dist="38100" dir="2700000" algn="tl">
                    <a:srgbClr val="000000">
                      <a:alpha val="43137"/>
                    </a:srgbClr>
                  </a:outerShdw>
                </a:effectLst>
              </a:rPr>
              <a:t>IT IS OUR POWER IN THE PRESENT.</a:t>
            </a:r>
          </a:p>
          <a:p>
            <a:r>
              <a:rPr lang="en-US" sz="4400" b="1" dirty="0">
                <a:effectLst>
                  <a:outerShdw blurRad="38100" dist="38100" dir="2700000" algn="tl">
                    <a:srgbClr val="000000">
                      <a:alpha val="43137"/>
                    </a:srgbClr>
                  </a:outerShdw>
                </a:effectLst>
              </a:rPr>
              <a:t>IT IS OUR HOPE FOR THE FUTURE.</a:t>
            </a:r>
          </a:p>
        </p:txBody>
      </p:sp>
    </p:spTree>
    <p:extLst>
      <p:ext uri="{BB962C8B-B14F-4D97-AF65-F5344CB8AC3E}">
        <p14:creationId xmlns:p14="http://schemas.microsoft.com/office/powerpoint/2010/main" val="18152096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402</TotalTime>
  <Words>736</Words>
  <Application>Microsoft Office PowerPoint</Application>
  <PresentationFormat>Widescreen</PresentationFormat>
  <Paragraphs>68</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Lucida Handwriting</vt:lpstr>
      <vt:lpstr>Office Theme</vt:lpstr>
      <vt:lpstr>PowerPoint Presentation</vt:lpstr>
      <vt:lpstr>THE GREATEST LESSONS OF  JESUS RESURRECTION. John 20:19-31</vt:lpstr>
      <vt:lpstr>The Book of Gospels displays his own story about the Resurrection of Jesus Christ.</vt:lpstr>
      <vt:lpstr>The Book of Gospels displays his own story about the Resurrection of Jesus Christ.</vt:lpstr>
      <vt:lpstr>Problem in Christ Resurrection:</vt:lpstr>
      <vt:lpstr>The Witnesses:</vt:lpstr>
      <vt:lpstr>PowerPoint Presentation</vt:lpstr>
      <vt:lpstr>PowerPoint Presentation</vt:lpstr>
      <vt:lpstr>Purpose of Deliverance from our Past?</vt:lpstr>
      <vt:lpstr>LIFE APPLICATION:</vt:lpstr>
      <vt:lpstr>PowerPoint Presentation</vt:lpstr>
      <vt:lpstr>This POWER gives us:</vt:lpstr>
      <vt:lpstr>LIFE APPLICATION:</vt:lpstr>
      <vt:lpstr>PowerPoint Presentation</vt:lpstr>
      <vt:lpstr>LIFE APPLICATION: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 ruth lago</dc:creator>
  <cp:lastModifiedBy>aldrin p. velasco</cp:lastModifiedBy>
  <cp:revision>3</cp:revision>
  <dcterms:created xsi:type="dcterms:W3CDTF">2025-04-19T14:51:10Z</dcterms:created>
  <dcterms:modified xsi:type="dcterms:W3CDTF">2025-04-20T05:55:08Z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2025-04-20T03:18:39Z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5bba6f09-88d2-46d2-8d47-50a8aea8b07c</vt:lpwstr>
  </property>
  <property fmtid="{D5CDD505-2E9C-101B-9397-08002B2CF9AE}" pid="7" name="MSIP_Label_defa4170-0d19-0005-0004-bc88714345d2_ActionId">
    <vt:lpwstr>e8631b98-20df-4696-a74a-025d55388b5b</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